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6" r:id="rId12"/>
    <p:sldId id="267" r:id="rId13"/>
    <p:sldId id="284" r:id="rId14"/>
    <p:sldId id="268" r:id="rId15"/>
    <p:sldId id="30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7" r:id="rId38"/>
    <p:sldId id="298" r:id="rId39"/>
    <p:sldId id="299" r:id="rId40"/>
    <p:sldId id="291" r:id="rId41"/>
    <p:sldId id="292" r:id="rId42"/>
    <p:sldId id="29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7D9C-1361-4455-B616-FA3D3F46C062}" type="datetimeFigureOut">
              <a:rPr lang="en-CA" smtClean="0"/>
              <a:t>08-Jul-16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2F5A-DF63-4145-A150-CB4824BE15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7D9C-1361-4455-B616-FA3D3F46C062}" type="datetimeFigureOut">
              <a:rPr lang="en-CA" smtClean="0"/>
              <a:t>08-Jul-16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2F5A-DF63-4145-A150-CB4824BE15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7D9C-1361-4455-B616-FA3D3F46C062}" type="datetimeFigureOut">
              <a:rPr lang="en-CA" smtClean="0"/>
              <a:t>08-Jul-16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2F5A-DF63-4145-A150-CB4824BE15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7D9C-1361-4455-B616-FA3D3F46C062}" type="datetimeFigureOut">
              <a:rPr lang="en-CA" smtClean="0"/>
              <a:t>08-Jul-16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2F5A-DF63-4145-A150-CB4824BE15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7D9C-1361-4455-B616-FA3D3F46C062}" type="datetimeFigureOut">
              <a:rPr lang="en-CA" smtClean="0"/>
              <a:t>08-Jul-16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2F5A-DF63-4145-A150-CB4824BE15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7D9C-1361-4455-B616-FA3D3F46C062}" type="datetimeFigureOut">
              <a:rPr lang="en-CA" smtClean="0"/>
              <a:t>08-Jul-16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2F5A-DF63-4145-A150-CB4824BE15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7D9C-1361-4455-B616-FA3D3F46C062}" type="datetimeFigureOut">
              <a:rPr lang="en-CA" smtClean="0"/>
              <a:t>08-Jul-16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2F5A-DF63-4145-A150-CB4824BE15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7D9C-1361-4455-B616-FA3D3F46C062}" type="datetimeFigureOut">
              <a:rPr lang="en-CA" smtClean="0"/>
              <a:t>08-Jul-16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2F5A-DF63-4145-A150-CB4824BE15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7D9C-1361-4455-B616-FA3D3F46C062}" type="datetimeFigureOut">
              <a:rPr lang="en-CA" smtClean="0"/>
              <a:t>08-Jul-16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2F5A-DF63-4145-A150-CB4824BE15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7D9C-1361-4455-B616-FA3D3F46C062}" type="datetimeFigureOut">
              <a:rPr lang="en-CA" smtClean="0"/>
              <a:t>08-Jul-16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2F5A-DF63-4145-A150-CB4824BE15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7D9C-1361-4455-B616-FA3D3F46C062}" type="datetimeFigureOut">
              <a:rPr lang="en-CA" smtClean="0"/>
              <a:t>08-Jul-16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2F5A-DF63-4145-A150-CB4824BE15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7D9C-1361-4455-B616-FA3D3F46C062}" type="datetimeFigureOut">
              <a:rPr lang="en-CA" smtClean="0"/>
              <a:t>08-Jul-16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2F5A-DF63-4145-A150-CB4824BE15BD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ureen\Desktop\Blog Reduced Pics\44.2016 Haliburton\Friday Presentation\Colle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53340"/>
            <a:ext cx="4455934" cy="672846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ureen\Desktop\Blog Reduced Pics\44.2016 Haliburton\Friday Presentation\For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389" y="76200"/>
            <a:ext cx="2823411" cy="6705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aureen\Desktop\Blog Reduced Pics\44.2016 Haliburton\Friday Presentation\Fore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600" y="76200"/>
            <a:ext cx="4445000" cy="6711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ureen\Desktop\Blog Reduced Pics\44.2016 Haliburton\Friday Presentation\Fores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01014"/>
            <a:ext cx="8991600" cy="595693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aureen\Desktop\Blog Reduced Pics\44.2016 Haliburton\Friday Presentation\Mark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4" y="1600200"/>
            <a:ext cx="9059072" cy="3657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ureen\Desktop\Blog Reduced Pics\44.2016 Haliburton\Friday Presentation\Mark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17" y="685800"/>
            <a:ext cx="9012566" cy="5486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95" y="74390"/>
            <a:ext cx="5144706" cy="670741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93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ureen\Desktop\Blog Reduced Pics\44.2016 Haliburton\Friday Presentation\Marke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708" y="76200"/>
            <a:ext cx="4867949" cy="6705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ureen\Desktop\Blog Reduced Pics\44.2016 Haliburton\Friday Presentation\Market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782" y="76200"/>
            <a:ext cx="4210738" cy="6705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ureen\Desktop\Blog Reduced Pics\44.2016 Haliburton\Friday Presentation\Market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"/>
            <a:ext cx="4455934" cy="672846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ureen\Desktop\Blog Reduced Pics\44.2016 Haliburton\Friday Presentation\Market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"/>
            <a:ext cx="4455934" cy="672846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ureen\Desktop\Blog Reduced Pics\44.2016 Haliburton\Friday Presentation\Colle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133600"/>
            <a:ext cx="8964704" cy="2667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ureen\Desktop\Blog Reduced Pics\44.2016 Haliburton\Friday Presentation\Par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0"/>
            <a:ext cx="8959174" cy="526351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aureen\Desktop\Blog Reduced Pics\44.2016 Haliburton\Friday Presentation\Par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0"/>
            <a:ext cx="8990060" cy="5562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ureen\Desktop\Blog Reduced Pics\44.2016 Haliburton\Friday Presentation\Park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44" y="762000"/>
            <a:ext cx="8945912" cy="5334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aureen\Desktop\Blog Reduced Pics\44.2016 Haliburton\Friday Presentation\Par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50532"/>
            <a:ext cx="8981534" cy="595026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aureen\Desktop\Blog Reduced Pics\44.2016 Haliburton\Friday Presentation\Par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0018"/>
            <a:ext cx="2590799" cy="655796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aureen\Desktop\Blog Reduced Pics\44.2016 Haliburton\Friday Presentation\Par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484251"/>
            <a:ext cx="8991601" cy="58894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aureen\Desktop\Blog Reduced Pics\44.2016 Haliburton\Friday Presentation\Pioneer1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205" y="152400"/>
            <a:ext cx="7181590" cy="65532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ureen\Desktop\Blog Reduced Pics\44.2016 Haliburton\Friday Presentation\Pioneer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" y="609600"/>
            <a:ext cx="9022080" cy="56388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aureen\Desktop\Blog Reduced Pics\44.2016 Haliburton\Friday Presentation\Pioneer3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64" y="457200"/>
            <a:ext cx="8971472" cy="5943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aureen\Desktop\Blog Reduced Pics\44.2016 Haliburton\Friday Presentation\Pioneer4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91" y="1219200"/>
            <a:ext cx="8883618" cy="4419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ureen\Desktop\Blog Reduced Pics\44.2016 Haliburton\Friday Presentation\Colle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"/>
            <a:ext cx="4751533" cy="6705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aureen\Desktop\Blog Reduced Pics\44.2016 Haliburton\Friday Presentation\Pioneer5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0010"/>
            <a:ext cx="8704766" cy="669178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aureen\Desktop\Blog Reduced Pics\44.2016 Haliburton\Friday Presentation\Pioneer6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64592"/>
            <a:ext cx="8550337" cy="6541008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aureen\Desktop\Blog Reduced Pics\44.2016 Haliburton\Friday Presentation\Pioneer7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06" y="685800"/>
            <a:ext cx="8957388" cy="5486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aureen\Desktop\Blog Reduced Pics\44.2016 Haliburton\Friday Presentation\Tre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3538"/>
            <a:ext cx="3764721" cy="6668262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aureen\Desktop\Blog Reduced Pics\44.2016 Haliburton\Friday Presentation\Tre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57200"/>
            <a:ext cx="8981536" cy="5950268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aureen\Desktop\Blog Reduced Pics\44.2016 Haliburton\Friday Presentation\Tre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64" y="457200"/>
            <a:ext cx="8971472" cy="5943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Maureen\Desktop\Blog Reduced Pics\44.2016 Haliburton\Friday Presentation\Tree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76200"/>
            <a:ext cx="4305361" cy="6705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01" y="76200"/>
            <a:ext cx="5413199" cy="670560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45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72273"/>
            <a:ext cx="8991600" cy="5608511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21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39" y="76200"/>
            <a:ext cx="4440795" cy="670560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28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ureen\Desktop\Blog Reduced Pics\44.2016 Haliburton\Friday Presentation\Fall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05" y="92200"/>
            <a:ext cx="8860396" cy="66895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aureen\Desktop\Blog Reduced Pics\44.2016 Haliburton\Friday Presentation\zDe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0391"/>
            <a:ext cx="7167282" cy="670140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Maureen\Desktop\Blog Reduced Pics\44.2016 Haliburton\Friday Presentation\zRainbo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176" y="76200"/>
            <a:ext cx="3271024" cy="6705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Maureen\Desktop\Blog Reduced Pics\44.2016 Haliburton\Friday Presentation\zWoodpecker1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76200"/>
            <a:ext cx="4749800" cy="67209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ureen\Desktop\Blog Reduced Pics\44.2016 Haliburton\Friday Presentation\Fall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"/>
            <a:ext cx="5208233" cy="6705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ureen\Desktop\Blog Reduced Pics\44.2016 Haliburton\Friday Presentation\Fall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764249" cy="668274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ureen\Desktop\Blog Reduced Pics\44.2016 Haliburton\Friday Presentation\Fall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76200"/>
            <a:ext cx="4598787" cy="6737223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ureen\Desktop\Blog Reduced Pics\44.2016 Haliburton\Friday Presentation\Fall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15440"/>
            <a:ext cx="8991600" cy="382143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ureen\Desktop\Blog Reduced Pics\44.2016 Haliburton\Friday Presentation\Falls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94049"/>
            <a:ext cx="8991600" cy="628288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Maureen</dc:creator>
  <cp:lastModifiedBy>Maureen</cp:lastModifiedBy>
  <cp:revision>23</cp:revision>
  <dcterms:created xsi:type="dcterms:W3CDTF">2016-07-07T18:10:17Z</dcterms:created>
  <dcterms:modified xsi:type="dcterms:W3CDTF">2016-07-08T16:23:12Z</dcterms:modified>
</cp:coreProperties>
</file>